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D56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64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0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21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91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33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716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42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11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27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5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24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2A724-037F-4138-8739-0874C4674DF0}" type="datetimeFigureOut">
              <a:rPr lang="pt-BR" smtClean="0"/>
              <a:t>20/09/2021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18897-A60B-4C82-963A-16F1C8FCC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08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53" y="3095979"/>
            <a:ext cx="3948114" cy="343834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430039" y="276954"/>
            <a:ext cx="333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u="sng" dirty="0">
                <a:solidFill>
                  <a:srgbClr val="3F3D56"/>
                </a:solidFill>
                <a:latin typeface="Sagoe"/>
              </a:rPr>
              <a:t>Team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738198" y="2113483"/>
            <a:ext cx="170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3F3D56"/>
                </a:solidFill>
                <a:latin typeface="Sagoe"/>
              </a:rPr>
              <a:t>Vitor Amorim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781078" y="3773321"/>
            <a:ext cx="241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3F3D56"/>
                </a:solidFill>
                <a:latin typeface="Sagoe"/>
              </a:rPr>
              <a:t>Douglas Henrique</a:t>
            </a:r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82" y="3317156"/>
            <a:ext cx="1210792" cy="132988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781078" y="2113483"/>
            <a:ext cx="229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3F3D56"/>
                </a:solidFill>
                <a:latin typeface="Sagoe"/>
              </a:rPr>
              <a:t>Eduardo Querido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923096" y="2113483"/>
            <a:ext cx="172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3F3D56"/>
                </a:solidFill>
                <a:latin typeface="Sagoe"/>
              </a:rPr>
              <a:t>Jonatas Reis 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1738198" y="3628155"/>
            <a:ext cx="2227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3F3D56"/>
                </a:solidFill>
                <a:latin typeface="Sagoe"/>
              </a:rPr>
              <a:t>Fabrício Vasconcelos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1738198" y="5358448"/>
            <a:ext cx="1866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3F3D56"/>
                </a:solidFill>
                <a:latin typeface="Sagoe"/>
              </a:rPr>
              <a:t>Samuel Xavier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5781078" y="5358448"/>
            <a:ext cx="1866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solidFill>
                  <a:srgbClr val="3F3D56"/>
                </a:solidFill>
                <a:latin typeface="Sagoe"/>
              </a:rPr>
              <a:t>Rafael Ribeiro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6" y="1543216"/>
            <a:ext cx="1152352" cy="154064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25" y="1651885"/>
            <a:ext cx="1323307" cy="132330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84" y="4842741"/>
            <a:ext cx="1090787" cy="13487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4" y="3317156"/>
            <a:ext cx="1299477" cy="129947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29" y="1503564"/>
            <a:ext cx="1164907" cy="161994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4" y="4849929"/>
            <a:ext cx="1356919" cy="1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1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3899770" y="276954"/>
            <a:ext cx="439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3F3D56"/>
                </a:solidFill>
                <a:latin typeface="Sagoe"/>
              </a:rPr>
              <a:t>Sprint-1 Overview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71F8-403F-41D0-B997-4AF2788525FB}"/>
              </a:ext>
            </a:extLst>
          </p:cNvPr>
          <p:cNvSpPr txBox="1"/>
          <p:nvPr/>
        </p:nvSpPr>
        <p:spPr>
          <a:xfrm>
            <a:off x="765495" y="1059559"/>
            <a:ext cx="10895202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>
                <a:latin typeface="DejaVuSans"/>
              </a:rPr>
              <a:t>   A empresa UOL é uma empresa/plataforma de conteúdo online, serviços digitais e tecnologia. No momento atual, a empresa vem percebendo que há uma alta de e-mails spams sendo produzidos de dentro de seus servidores devido a facilidade de criação de e-mails gratuitos dentro de sua plataforma, no caso será focado no e-mail BOL.</a:t>
            </a:r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r>
              <a:rPr lang="pt-BR" dirty="0">
                <a:latin typeface="DejaVuSans"/>
              </a:rPr>
              <a:t>   </a:t>
            </a:r>
            <a:r>
              <a:rPr lang="pt-BR" sz="1800" b="0" i="0" u="none" strike="noStrike" baseline="0" dirty="0">
                <a:latin typeface="DejaVuSans"/>
              </a:rPr>
              <a:t>A partir dos problema citados, a empresa vem por meio deste, solucionar as dificuldades encontradas com a adequação de um novo sistema que possibilite a mitigação do risco de fraude cadastral.</a:t>
            </a:r>
          </a:p>
          <a:p>
            <a:pPr algn="l"/>
            <a:endParaRPr lang="pt-BR" sz="1800" b="0" i="0" u="none" strike="noStrike" baseline="0" dirty="0">
              <a:latin typeface="DejaVuSans"/>
            </a:endParaRPr>
          </a:p>
          <a:p>
            <a:pPr algn="l"/>
            <a:r>
              <a:rPr lang="pt-BR" dirty="0">
                <a:latin typeface="DejaVuSans"/>
              </a:rPr>
              <a:t>   </a:t>
            </a:r>
            <a:r>
              <a:rPr lang="pt-BR" sz="1800" b="0" i="0" u="none" strike="noStrike" baseline="0" dirty="0">
                <a:latin typeface="DejaVuSans"/>
              </a:rPr>
              <a:t>Os principais objetivos a serem cumpridos são:</a:t>
            </a:r>
          </a:p>
          <a:p>
            <a:pPr algn="l"/>
            <a:r>
              <a:rPr lang="pt-BR" dirty="0">
                <a:latin typeface="OpenSymbol"/>
              </a:rPr>
              <a:t>	- </a:t>
            </a:r>
            <a:r>
              <a:rPr lang="pt-BR" sz="1800" b="0" i="0" u="none" strike="noStrike" baseline="0" dirty="0">
                <a:latin typeface="DejaVuSans"/>
              </a:rPr>
              <a:t>Realizar análise cadastral sem adição de novos dados;</a:t>
            </a:r>
          </a:p>
          <a:p>
            <a:pPr algn="l"/>
            <a:r>
              <a:rPr lang="pt-BR" dirty="0">
                <a:latin typeface="OpenSymbol"/>
              </a:rPr>
              <a:t>	-</a:t>
            </a:r>
            <a:r>
              <a:rPr lang="pt-BR" sz="1800" b="0" i="0" u="none" strike="noStrike" baseline="0" dirty="0">
                <a:latin typeface="OpenSymbol"/>
              </a:rPr>
              <a:t> </a:t>
            </a:r>
            <a:r>
              <a:rPr lang="pt-BR" sz="1800" b="0" i="0" u="none" strike="noStrike" baseline="0" dirty="0">
                <a:latin typeface="DejaVuSans"/>
              </a:rPr>
              <a:t>Criação de perfis de “usuário” sem a necessidade de cadastro e baseado na análise cadastral prévia;</a:t>
            </a:r>
          </a:p>
          <a:p>
            <a:pPr algn="l"/>
            <a:endParaRPr lang="pt-BR" sz="1800" b="0" i="0" u="none" strike="noStrike" baseline="0" dirty="0">
              <a:latin typeface="DejaVuSans"/>
            </a:endParaRPr>
          </a:p>
          <a:p>
            <a:r>
              <a:rPr lang="pt-BR" dirty="0">
                <a:latin typeface="DejaVuSans"/>
              </a:rPr>
              <a:t>   </a:t>
            </a:r>
            <a:r>
              <a:rPr lang="pt-BR" sz="1800" b="0" i="0" u="none" strike="noStrike" baseline="0" dirty="0">
                <a:latin typeface="DejaVuSans"/>
              </a:rPr>
              <a:t>O projeto será considerado um sucesso ao atender os critérios de aceitação das entregas, respeitar as restrições e cumprir o cronograma de execução.</a:t>
            </a: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>
              <a:latin typeface="DejaVuSans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606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430037" y="79582"/>
            <a:ext cx="3331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3F3D56"/>
                </a:solidFill>
                <a:latin typeface="Sagoe"/>
              </a:rPr>
              <a:t>Backlog Total (Sprint 1 e 2)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B25ED4-BCD4-47F7-9AC5-532796934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3" y="1194037"/>
            <a:ext cx="10877550" cy="55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7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430037" y="79582"/>
            <a:ext cx="3331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3F3D56"/>
                </a:solidFill>
                <a:latin typeface="Sagoe"/>
              </a:rPr>
              <a:t>Backlog Total (Sprint 3 e 4)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EF4072-FE00-4996-B159-A8E0F1B7D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8" y="1279911"/>
            <a:ext cx="10763076" cy="54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7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100186" y="189272"/>
            <a:ext cx="399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3F3D56"/>
                </a:solidFill>
                <a:latin typeface="Sagoe"/>
              </a:rPr>
              <a:t>Backlog</a:t>
            </a:r>
            <a:r>
              <a:rPr lang="pt-BR" sz="3600" b="1" dirty="0">
                <a:solidFill>
                  <a:srgbClr val="3F3D56"/>
                </a:solidFill>
                <a:latin typeface="Sagoe"/>
              </a:rPr>
              <a:t> Sprint-1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2F6D95-FCCE-4C08-9D6C-B3000B696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0" y="835603"/>
            <a:ext cx="10631648" cy="54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5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100186" y="189272"/>
            <a:ext cx="399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3F3D56"/>
                </a:solidFill>
                <a:latin typeface="Sagoe"/>
              </a:rPr>
              <a:t>Burndown</a:t>
            </a:r>
            <a:endParaRPr lang="pt-BR" sz="3600" b="1" dirty="0">
              <a:solidFill>
                <a:srgbClr val="3F3D56"/>
              </a:solidFill>
              <a:latin typeface="Sago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7881CE-ECE5-42C1-B502-2AD7BE508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82" y="835603"/>
            <a:ext cx="10165622" cy="56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100186" y="189272"/>
            <a:ext cx="399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3F3D56"/>
                </a:solidFill>
                <a:latin typeface="Sagoe"/>
              </a:rPr>
              <a:t>Tecnologias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3F2A31-49A0-4F41-A9EC-59D107CCC36B}"/>
              </a:ext>
            </a:extLst>
          </p:cNvPr>
          <p:cNvSpPr txBox="1"/>
          <p:nvPr/>
        </p:nvSpPr>
        <p:spPr>
          <a:xfrm>
            <a:off x="1711354" y="835603"/>
            <a:ext cx="8909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tecnologias utilizadas em todo o desenvolvimento foram: </a:t>
            </a:r>
          </a:p>
          <a:p>
            <a:r>
              <a:rPr lang="pt-BR" dirty="0"/>
              <a:t>	- MySQL: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t-BR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istema de gerenciamento de banco de dados, que utiliza a linguagem SQL como interface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	- Java Spring-Boot: F</a:t>
            </a:r>
            <a:r>
              <a:rPr lang="pt-BR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ramework Java </a:t>
            </a:r>
            <a:r>
              <a:rPr lang="pt-BR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 tem como objetivo facilitar desenvolvimento de aplicações Java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	- Azure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DevOps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Server é um produto da Microsoft que fornece controle de versão, relatórios, gerenciamento de requisitos, gerenciamento de projetos, builds automatizados, testes e recursos de gerenciamento de versão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3F404B-3809-445A-96F5-F404B53E9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60" y="4225987"/>
            <a:ext cx="4070759" cy="27138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F40C8ED-A1F7-4596-A606-280604DB5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814" y="4004367"/>
            <a:ext cx="4201182" cy="28536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053A5A2-3510-4425-963E-C57462AF0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86" y="4004367"/>
            <a:ext cx="4471591" cy="10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4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100186" y="189272"/>
            <a:ext cx="399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3F3D56"/>
                </a:solidFill>
                <a:latin typeface="Sagoe"/>
              </a:rPr>
              <a:t>Implementação</a:t>
            </a:r>
          </a:p>
        </p:txBody>
      </p:sp>
      <p:pic>
        <p:nvPicPr>
          <p:cNvPr id="2" name="WhatsApp Video 2021-09-18 at 23.54.24">
            <a:hlinkClick r:id="" action="ppaction://media"/>
            <a:extLst>
              <a:ext uri="{FF2B5EF4-FFF2-40B4-BE49-F238E27FC236}">
                <a16:creationId xmlns:a16="http://schemas.microsoft.com/office/drawing/2014/main" id="{4662F116-AD20-43A6-A73A-AE3586BDE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649" y="911104"/>
            <a:ext cx="9762836" cy="54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100186" y="189272"/>
            <a:ext cx="399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3F3D56"/>
                </a:solidFill>
                <a:latin typeface="Sagoe"/>
              </a:rPr>
              <a:t>Agradecimentos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1E30FE-1CFA-4C63-A94C-9A6EC6CDDA7C}"/>
              </a:ext>
            </a:extLst>
          </p:cNvPr>
          <p:cNvSpPr txBox="1"/>
          <p:nvPr/>
        </p:nvSpPr>
        <p:spPr>
          <a:xfrm>
            <a:off x="1694576" y="1904301"/>
            <a:ext cx="6107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UOL</a:t>
            </a:r>
          </a:p>
          <a:p>
            <a:pPr marL="285750" indent="-285750">
              <a:buFontTx/>
              <a:buChar char="-"/>
            </a:pPr>
            <a:r>
              <a:rPr lang="pt-BR" dirty="0"/>
              <a:t>Professores</a:t>
            </a:r>
          </a:p>
          <a:p>
            <a:pPr marL="285750" indent="-285750">
              <a:buFontTx/>
              <a:buChar char="-"/>
            </a:pPr>
            <a:r>
              <a:rPr lang="pt-BR" dirty="0"/>
              <a:t>Todos os integrantes do grupo</a:t>
            </a:r>
          </a:p>
        </p:txBody>
      </p:sp>
    </p:spTree>
    <p:extLst>
      <p:ext uri="{BB962C8B-B14F-4D97-AF65-F5344CB8AC3E}">
        <p14:creationId xmlns:p14="http://schemas.microsoft.com/office/powerpoint/2010/main" val="4157968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290</Words>
  <Application>Microsoft Office PowerPoint</Application>
  <PresentationFormat>Widescreen</PresentationFormat>
  <Paragraphs>43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Arial</vt:lpstr>
      <vt:lpstr>Arial</vt:lpstr>
      <vt:lpstr>Calibri</vt:lpstr>
      <vt:lpstr>Calibri Light</vt:lpstr>
      <vt:lpstr>DejaVuSans</vt:lpstr>
      <vt:lpstr>OpenSymbol</vt:lpstr>
      <vt:lpstr>Sagoe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Particular</dc:creator>
  <cp:lastModifiedBy>rafael ribeiro</cp:lastModifiedBy>
  <cp:revision>13</cp:revision>
  <dcterms:created xsi:type="dcterms:W3CDTF">2021-09-20T18:02:34Z</dcterms:created>
  <dcterms:modified xsi:type="dcterms:W3CDTF">2021-09-21T01:26:28Z</dcterms:modified>
</cp:coreProperties>
</file>